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54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61E06353-2DD5-4C87-960D-FE4D4E25CEF0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9579AA1-511B-4D43-9CC1-1F268B4AC5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2475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353-2DD5-4C87-960D-FE4D4E25CEF0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79AA1-511B-4D43-9CC1-1F268B4AC5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2679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353-2DD5-4C87-960D-FE4D4E25CEF0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79AA1-511B-4D43-9CC1-1F268B4AC5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5587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353-2DD5-4C87-960D-FE4D4E25CEF0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79AA1-511B-4D43-9CC1-1F268B4AC5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1611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353-2DD5-4C87-960D-FE4D4E25CEF0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79AA1-511B-4D43-9CC1-1F268B4AC5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7116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353-2DD5-4C87-960D-FE4D4E25CEF0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79AA1-511B-4D43-9CC1-1F268B4AC5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8736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353-2DD5-4C87-960D-FE4D4E25CEF0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79AA1-511B-4D43-9CC1-1F268B4AC5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8824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353-2DD5-4C87-960D-FE4D4E25CEF0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79AA1-511B-4D43-9CC1-1F268B4AC5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3380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353-2DD5-4C87-960D-FE4D4E25CEF0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79AA1-511B-4D43-9CC1-1F268B4AC5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1921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353-2DD5-4C87-960D-FE4D4E25CEF0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79AA1-511B-4D43-9CC1-1F268B4AC5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3873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353-2DD5-4C87-960D-FE4D4E25CEF0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79AA1-511B-4D43-9CC1-1F268B4AC5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72494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353-2DD5-4C87-960D-FE4D4E25CEF0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79AA1-511B-4D43-9CC1-1F268B4AC5BE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027107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353-2DD5-4C87-960D-FE4D4E25CEF0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79AA1-511B-4D43-9CC1-1F268B4AC5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10852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353-2DD5-4C87-960D-FE4D4E25CEF0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79AA1-511B-4D43-9CC1-1F268B4AC5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21425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그림 열 3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353-2DD5-4C87-960D-FE4D4E25CEF0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79AA1-511B-4D43-9CC1-1F268B4AC5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49142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353-2DD5-4C87-960D-FE4D4E25CEF0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79AA1-511B-4D43-9CC1-1F268B4AC5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19743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353-2DD5-4C87-960D-FE4D4E25CEF0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79AA1-511B-4D43-9CC1-1F268B4AC5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5939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E06353-2DD5-4C87-960D-FE4D4E25CEF0}" type="datetimeFigureOut">
              <a:rPr lang="ko-KR" altLang="en-US" smtClean="0"/>
              <a:t>2018-01-15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579AA1-511B-4D43-9CC1-1F268B4AC5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06530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  <p:sldLayoutId id="2147483829" r:id="rId13"/>
    <p:sldLayoutId id="2147483830" r:id="rId14"/>
    <p:sldLayoutId id="2147483831" r:id="rId15"/>
    <p:sldLayoutId id="2147483832" r:id="rId16"/>
    <p:sldLayoutId id="2147483833" r:id="rId1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87698" y="225266"/>
            <a:ext cx="11627141" cy="6442745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74466" y="372979"/>
            <a:ext cx="9872854" cy="2338687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US" altLang="ko-KR" sz="6000" dirty="0" smtClean="0">
                <a:latin typeface="한컴 솔잎 M" panose="02020603020101020101" pitchFamily="18" charset="-127"/>
                <a:ea typeface="한컴 솔잎 M" panose="02020603020101020101" pitchFamily="18" charset="-127"/>
              </a:rPr>
              <a:t>2018</a:t>
            </a:r>
            <a:r>
              <a:rPr lang="ko-KR" altLang="en-US" sz="6000" dirty="0" smtClean="0">
                <a:latin typeface="한컴 솔잎 M" panose="02020603020101020101" pitchFamily="18" charset="-127"/>
                <a:ea typeface="한컴 솔잎 M" panose="02020603020101020101" pitchFamily="18" charset="-127"/>
              </a:rPr>
              <a:t>년도 </a:t>
            </a:r>
            <a:r>
              <a:rPr lang="en-US" altLang="ko-KR" sz="5400" dirty="0" smtClean="0">
                <a:solidFill>
                  <a:srgbClr val="FFC000"/>
                </a:solidFill>
                <a:latin typeface="한컴 솔잎 M" panose="02020603020101020101" pitchFamily="18" charset="-127"/>
                <a:ea typeface="한컴 솔잎 M" panose="02020603020101020101" pitchFamily="18" charset="-127"/>
              </a:rPr>
              <a:t/>
            </a:r>
            <a:br>
              <a:rPr lang="en-US" altLang="ko-KR" sz="5400" dirty="0" smtClean="0">
                <a:solidFill>
                  <a:srgbClr val="FFC000"/>
                </a:solidFill>
                <a:latin typeface="한컴 솔잎 M" panose="02020603020101020101" pitchFamily="18" charset="-127"/>
                <a:ea typeface="한컴 솔잎 M" panose="02020603020101020101" pitchFamily="18" charset="-127"/>
              </a:rPr>
            </a:br>
            <a:r>
              <a:rPr lang="ko-KR" altLang="en-US" sz="8200" dirty="0" smtClean="0">
                <a:solidFill>
                  <a:srgbClr val="FFFF00"/>
                </a:solidFill>
                <a:latin typeface="한컴 솔잎 M" panose="02020603020101020101" pitchFamily="18" charset="-127"/>
                <a:ea typeface="한컴 솔잎 M" panose="02020603020101020101" pitchFamily="18" charset="-127"/>
              </a:rPr>
              <a:t>광주광역시</a:t>
            </a:r>
            <a:r>
              <a:rPr lang="ko-KR" altLang="en-US" sz="8200" dirty="0" smtClean="0">
                <a:latin typeface="한컴 솔잎 M" panose="02020603020101020101" pitchFamily="18" charset="-127"/>
                <a:ea typeface="한컴 솔잎 M" panose="02020603020101020101" pitchFamily="18" charset="-127"/>
              </a:rPr>
              <a:t> </a:t>
            </a:r>
            <a:r>
              <a:rPr lang="ko-KR" altLang="en-US" sz="8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한컴 솔잎 M" panose="02020603020101020101" pitchFamily="18" charset="-127"/>
                <a:ea typeface="한컴 솔잎 M" panose="02020603020101020101" pitchFamily="18" charset="-127"/>
              </a:rPr>
              <a:t>기능경기대회</a:t>
            </a:r>
            <a:endParaRPr lang="ko-KR" altLang="en-US" sz="8200" dirty="0">
              <a:solidFill>
                <a:schemeClr val="accent1">
                  <a:lumMod val="40000"/>
                  <a:lumOff val="60000"/>
                </a:schemeClr>
              </a:solidFill>
              <a:latin typeface="한컴 솔잎 M" panose="02020603020101020101" pitchFamily="18" charset="-127"/>
              <a:ea typeface="한컴 솔잎 M" panose="0202060302010102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74465" y="3573624"/>
            <a:ext cx="9872855" cy="2817549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l" fontAlgn="base">
              <a:lnSpc>
                <a:spcPct val="100000"/>
              </a:lnSpc>
            </a:pPr>
            <a:r>
              <a:rPr lang="ko-KR" altLang="en-US" sz="3200" b="1" dirty="0" smtClean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3200" b="1" dirty="0" smtClean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  ■ </a:t>
            </a:r>
            <a:r>
              <a:rPr lang="ko-KR" altLang="en-US" sz="3200" b="1" dirty="0" smtClean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접수기간 </a:t>
            </a:r>
            <a:r>
              <a:rPr lang="en-US" altLang="ko-KR" sz="3200" b="1" dirty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: </a:t>
            </a:r>
            <a:r>
              <a:rPr lang="en-US" altLang="ko-KR" sz="3200" b="1" dirty="0" smtClean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1. 22(</a:t>
            </a:r>
            <a:r>
              <a:rPr lang="ko-KR" altLang="en-US" sz="3200" b="1" dirty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월</a:t>
            </a:r>
            <a:r>
              <a:rPr lang="en-US" altLang="ko-KR" sz="3200" b="1" dirty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) </a:t>
            </a:r>
            <a:r>
              <a:rPr lang="en-US" altLang="ko-KR" sz="3200" b="1" dirty="0" smtClean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~ 2. 2(</a:t>
            </a:r>
            <a:r>
              <a:rPr lang="ko-KR" altLang="en-US" sz="3200" b="1" dirty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금</a:t>
            </a:r>
            <a:r>
              <a:rPr lang="en-US" altLang="ko-KR" sz="3200" b="1" dirty="0" smtClean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)</a:t>
            </a:r>
          </a:p>
          <a:p>
            <a:pPr algn="l" fontAlgn="base">
              <a:lnSpc>
                <a:spcPct val="100000"/>
              </a:lnSpc>
            </a:pPr>
            <a:r>
              <a:rPr lang="ko-KR" altLang="en-US" sz="3200" b="1" dirty="0" smtClean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3200" b="1" dirty="0" smtClean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  ■ </a:t>
            </a:r>
            <a:r>
              <a:rPr lang="ko-KR" altLang="en-US" sz="3200" b="1" dirty="0" smtClean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접수방법 </a:t>
            </a:r>
            <a:r>
              <a:rPr lang="en-US" altLang="ko-KR" sz="3200" b="1" dirty="0" smtClean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: </a:t>
            </a:r>
            <a:r>
              <a:rPr lang="ko-KR" altLang="en-US" sz="3200" b="1" dirty="0" smtClean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인터넷 접수 </a:t>
            </a:r>
            <a:r>
              <a:rPr lang="en-US" altLang="ko-KR" sz="2800" b="1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(</a:t>
            </a:r>
            <a:r>
              <a:rPr lang="ko-KR" altLang="en-US" sz="2800" b="1" dirty="0" err="1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마이스터넷</a:t>
            </a:r>
            <a:r>
              <a:rPr lang="ko-KR" altLang="en-US" sz="2800" b="1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홈페이지</a:t>
            </a:r>
            <a:r>
              <a:rPr lang="en-US" altLang="ko-KR" sz="2800" b="1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)</a:t>
            </a:r>
          </a:p>
          <a:p>
            <a:pPr algn="l" fontAlgn="base">
              <a:lnSpc>
                <a:spcPct val="100000"/>
              </a:lnSpc>
            </a:pPr>
            <a:r>
              <a:rPr lang="ko-KR" altLang="en-US" sz="3200" b="1" dirty="0" smtClean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3200" b="1" dirty="0" smtClean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  ■ </a:t>
            </a:r>
            <a:r>
              <a:rPr lang="ko-KR" altLang="en-US" sz="3200" b="1" dirty="0" smtClean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경기직종</a:t>
            </a:r>
            <a:r>
              <a:rPr lang="ko-KR" altLang="en-US" sz="3200" dirty="0" smtClean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en-US" altLang="ko-KR" sz="3200" dirty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: </a:t>
            </a:r>
            <a:r>
              <a:rPr lang="ko-KR" altLang="en-US" sz="3200" b="1" dirty="0" err="1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폴리메카닉스</a:t>
            </a:r>
            <a:r>
              <a:rPr lang="ko-KR" altLang="en-US" sz="3200" b="1" dirty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등 </a:t>
            </a:r>
            <a:r>
              <a:rPr lang="en-US" altLang="ko-KR" sz="3200" b="1" dirty="0" smtClean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50</a:t>
            </a:r>
            <a:r>
              <a:rPr lang="ko-KR" altLang="en-US" sz="3200" b="1" dirty="0" smtClean="0">
                <a:solidFill>
                  <a:srgbClr val="00206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직종</a:t>
            </a:r>
            <a:endParaRPr lang="en-US" altLang="ko-KR" sz="3200" b="1" dirty="0" smtClean="0">
              <a:solidFill>
                <a:srgbClr val="002060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algn="l" fontAlgn="base"/>
            <a:endParaRPr lang="en-US" altLang="ko-KR" sz="1000" dirty="0" smtClean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l"/>
            <a:r>
              <a:rPr lang="ko-KR" altLang="en-US" dirty="0" smtClean="0">
                <a:solidFill>
                  <a:schemeClr val="bg2">
                    <a:lumMod val="75000"/>
                  </a:schemeClr>
                </a:solidFill>
                <a:latin typeface="한컴 소망 M" panose="02020603020101020101" pitchFamily="18" charset="-127"/>
                <a:ea typeface="한컴 소망 M" panose="02020603020101020101" pitchFamily="18" charset="-127"/>
              </a:rPr>
              <a:t>                           </a:t>
            </a:r>
            <a:r>
              <a:rPr lang="ko-KR" altLang="en-US" sz="2800" dirty="0" smtClean="0">
                <a:solidFill>
                  <a:srgbClr val="2A543F"/>
                </a:solidFill>
                <a:latin typeface="한컴 소망 M" panose="02020603020101020101" pitchFamily="18" charset="-127"/>
                <a:ea typeface="한컴 소망 M" panose="02020603020101020101" pitchFamily="18" charset="-127"/>
              </a:rPr>
              <a:t>광주광역시 기능경기위원회</a:t>
            </a:r>
            <a:endParaRPr lang="en-US" altLang="ko-KR" sz="2800" dirty="0" smtClean="0">
              <a:solidFill>
                <a:srgbClr val="2A543F"/>
              </a:solidFill>
              <a:latin typeface="한컴 소망 M" panose="02020603020101020101" pitchFamily="18" charset="-127"/>
              <a:ea typeface="한컴 소망 M" panose="02020603020101020101" pitchFamily="18" charset="-127"/>
            </a:endParaRPr>
          </a:p>
          <a:p>
            <a:pPr algn="l"/>
            <a:endParaRPr lang="ko-KR" altLang="en-US" sz="3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3630" y="14437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167597056" descr="EMB000093a00f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633" y="5653519"/>
            <a:ext cx="708025" cy="663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553341" y="3009961"/>
            <a:ext cx="6634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한컴 소망 M" panose="02020603020101020101" pitchFamily="18" charset="-127"/>
                <a:ea typeface="한컴 소망 M" panose="02020603020101020101" pitchFamily="18" charset="-127"/>
              </a:rPr>
              <a:t>▣ 대회기간 </a:t>
            </a:r>
            <a:r>
              <a:rPr lang="en-US" altLang="ko-KR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한컴 소망 M" panose="02020603020101020101" pitchFamily="18" charset="-127"/>
                <a:ea typeface="한컴 소망 M" panose="02020603020101020101" pitchFamily="18" charset="-127"/>
              </a:rPr>
              <a:t>: 4. </a:t>
            </a:r>
            <a:r>
              <a:rPr lang="en-US" altLang="ko-KR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한컴 소망 M" panose="02020603020101020101" pitchFamily="18" charset="-127"/>
                <a:ea typeface="한컴 소망 M" panose="02020603020101020101" pitchFamily="18" charset="-127"/>
              </a:rPr>
              <a:t>4(</a:t>
            </a:r>
            <a:r>
              <a:rPr lang="ko-KR" altLang="en-U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한컴 소망 M" panose="02020603020101020101" pitchFamily="18" charset="-127"/>
                <a:ea typeface="한컴 소망 M" panose="02020603020101020101" pitchFamily="18" charset="-127"/>
              </a:rPr>
              <a:t>수</a:t>
            </a:r>
            <a:r>
              <a:rPr lang="en-US" altLang="ko-KR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한컴 소망 M" panose="02020603020101020101" pitchFamily="18" charset="-127"/>
                <a:ea typeface="한컴 소망 M" panose="02020603020101020101" pitchFamily="18" charset="-127"/>
              </a:rPr>
              <a:t>) ~ 4. </a:t>
            </a:r>
            <a:r>
              <a:rPr lang="en-US" altLang="ko-KR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한컴 소망 M" panose="02020603020101020101" pitchFamily="18" charset="-127"/>
                <a:ea typeface="한컴 소망 M" panose="02020603020101020101" pitchFamily="18" charset="-127"/>
              </a:rPr>
              <a:t>9(</a:t>
            </a:r>
            <a:r>
              <a:rPr lang="ko-KR" altLang="en-US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한컴 소망 M" panose="02020603020101020101" pitchFamily="18" charset="-127"/>
                <a:ea typeface="한컴 소망 M" panose="02020603020101020101" pitchFamily="18" charset="-127"/>
              </a:rPr>
              <a:t>월</a:t>
            </a:r>
            <a:r>
              <a:rPr lang="en-US" altLang="ko-KR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한컴 소망 M" panose="02020603020101020101" pitchFamily="18" charset="-127"/>
                <a:ea typeface="한컴 소망 M" panose="02020603020101020101" pitchFamily="18" charset="-127"/>
              </a:rPr>
              <a:t>) </a:t>
            </a:r>
            <a:r>
              <a:rPr lang="ko-KR" altLang="en-U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한컴 소망 M" panose="02020603020101020101" pitchFamily="18" charset="-127"/>
                <a:ea typeface="한컴 소망 M" panose="02020603020101020101" pitchFamily="18" charset="-127"/>
              </a:rPr>
              <a:t>▣</a:t>
            </a:r>
            <a:endParaRPr lang="ko-KR" altLang="en-US" sz="2800" b="1" dirty="0">
              <a:solidFill>
                <a:schemeClr val="accent4">
                  <a:lumMod val="20000"/>
                  <a:lumOff val="80000"/>
                </a:schemeClr>
              </a:solidFill>
              <a:latin typeface="한컴 소망 M" panose="02020603020101020101" pitchFamily="18" charset="-127"/>
              <a:ea typeface="한컴 소망 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91871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회로">
  <a:themeElements>
    <a:clrScheme name="회로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회로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회로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TM04033919[[fn=회로]]</Template>
  <TotalTime>32</TotalTime>
  <Words>57</Words>
  <Application>Microsoft Office PowerPoint</Application>
  <PresentationFormat>와이드스크린</PresentationFormat>
  <Paragraphs>7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0" baseType="lpstr">
      <vt:lpstr>HY견고딕</vt:lpstr>
      <vt:lpstr>HY울릉도M</vt:lpstr>
      <vt:lpstr>맑은 고딕</vt:lpstr>
      <vt:lpstr>한컴 소망 M</vt:lpstr>
      <vt:lpstr>한컴 솔잎 M</vt:lpstr>
      <vt:lpstr>Arial</vt:lpstr>
      <vt:lpstr>Trebuchet MS</vt:lpstr>
      <vt:lpstr>Tw Cen MT</vt:lpstr>
      <vt:lpstr>회로</vt:lpstr>
      <vt:lpstr>2018년도  광주광역시 기능경기대회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2017년도  광주광역시 기능경기대회</dc:title>
  <dc:creator>남궁장성</dc:creator>
  <cp:lastModifiedBy>남궁장성</cp:lastModifiedBy>
  <cp:revision>9</cp:revision>
  <dcterms:created xsi:type="dcterms:W3CDTF">2017-01-10T06:02:35Z</dcterms:created>
  <dcterms:modified xsi:type="dcterms:W3CDTF">2018-01-15T02:16:33Z</dcterms:modified>
</cp:coreProperties>
</file>