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6" d="100"/>
          <a:sy n="106" d="100"/>
        </p:scale>
        <p:origin x="-97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2018-05-08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O:\받은파일함\캡처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12" r="16683" b="7431"/>
          <a:stretch/>
        </p:blipFill>
        <p:spPr bwMode="auto">
          <a:xfrm>
            <a:off x="0" y="1465864"/>
            <a:ext cx="9142666" cy="5380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3528" y="188640"/>
            <a:ext cx="4762842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2018</a:t>
            </a:r>
            <a:r>
              <a:rPr lang="ko-KR" altLang="en-US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년 제 </a:t>
            </a:r>
            <a:r>
              <a:rPr lang="en-US" altLang="ko-KR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17</a:t>
            </a:r>
            <a:r>
              <a:rPr lang="ko-KR" altLang="en-US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 하계 대학생 재능봉사 캠프 </a:t>
            </a:r>
            <a:endParaRPr lang="en-US" altLang="ko-KR" dirty="0" smtClean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r>
              <a:rPr lang="ko-KR" altLang="en-US" sz="20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국가</a:t>
            </a:r>
            <a:r>
              <a:rPr lang="en-US" altLang="ko-KR" sz="20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우수</a:t>
            </a:r>
            <a:r>
              <a:rPr lang="en-US" altLang="ko-KR" sz="20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장학생 </a:t>
            </a:r>
            <a:r>
              <a:rPr lang="ko-KR" altLang="en-US" sz="2000" dirty="0" err="1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멘토</a:t>
            </a:r>
            <a:r>
              <a:rPr lang="ko-KR" altLang="en-US" sz="20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신청 </a:t>
            </a:r>
            <a:r>
              <a:rPr lang="ko-KR" altLang="en-US" sz="2000" dirty="0" smtClean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방법</a:t>
            </a:r>
            <a:endParaRPr lang="ko-KR" altLang="en-US" sz="2000" dirty="0">
              <a:solidFill>
                <a:srgbClr val="0070C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41156" y="1265809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①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3995935" y="1560521"/>
            <a:ext cx="767161" cy="21602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7" name="Picture 3" descr="O:\받은파일함\hand-pointing-to-left-directio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9" t="26463" r="40909" b="49021"/>
          <a:stretch/>
        </p:blipFill>
        <p:spPr bwMode="auto">
          <a:xfrm>
            <a:off x="4191455" y="1665919"/>
            <a:ext cx="924635" cy="95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125760" y="218941"/>
            <a:ext cx="197768" cy="6243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50331" y="1038634"/>
            <a:ext cx="8443337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한국장학재단 홈페이지</a:t>
            </a:r>
            <a:r>
              <a:rPr lang="en-US" altLang="ko-KR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(www.kosaf.go.kr) </a:t>
            </a:r>
            <a:r>
              <a:rPr lang="ko-KR" altLang="en-US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로그인 → 인재육성 → 대학생 재능봉사 캠프 → 오른쪽 카테고리 </a:t>
            </a:r>
            <a:r>
              <a:rPr lang="en-US" altLang="ko-KR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“</a:t>
            </a:r>
            <a:r>
              <a:rPr lang="ko-KR" altLang="en-US" sz="1100" b="1" spc="-100" dirty="0" err="1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멘토신청</a:t>
            </a:r>
            <a:r>
              <a:rPr lang="ko-KR" altLang="en-US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국가</a:t>
            </a:r>
            <a:r>
              <a:rPr lang="en-US" altLang="ko-KR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우수</a:t>
            </a:r>
            <a:r>
              <a:rPr lang="en-US" altLang="ko-KR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)</a:t>
            </a:r>
            <a:r>
              <a:rPr lang="ko-KR" altLang="en-US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장학생 캠프</a:t>
            </a:r>
            <a:r>
              <a:rPr lang="en-US" altLang="ko-KR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”</a:t>
            </a:r>
            <a:r>
              <a:rPr lang="ko-KR" altLang="en-US" sz="1100" b="1" spc="-100" dirty="0" smtClean="0">
                <a:solidFill>
                  <a:srgbClr val="0070C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endParaRPr lang="ko-KR" altLang="en-US" sz="1100" b="1" spc="-100" dirty="0">
              <a:solidFill>
                <a:srgbClr val="0070C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96866" y="998111"/>
            <a:ext cx="8396802" cy="342657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5617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:\받은파일함\캡쳐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626"/>
          <a:stretch/>
        </p:blipFill>
        <p:spPr bwMode="auto">
          <a:xfrm>
            <a:off x="0" y="332656"/>
            <a:ext cx="9144000" cy="6020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851920" y="108467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②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188419" y="1412776"/>
            <a:ext cx="1103661" cy="14401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3" descr="O:\받은파일함\hand-pointing-to-left-directio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9" t="26463" r="40909" b="49021"/>
          <a:stretch/>
        </p:blipFill>
        <p:spPr bwMode="auto">
          <a:xfrm>
            <a:off x="4699548" y="1427656"/>
            <a:ext cx="924635" cy="95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85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851920" y="1084674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②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188419" y="1412776"/>
            <a:ext cx="1103661" cy="14401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Picture 3" descr="O:\받은파일함\hand-pointing-to-left-directio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9" t="26463" r="40909" b="49021"/>
          <a:stretch/>
        </p:blipFill>
        <p:spPr bwMode="auto">
          <a:xfrm>
            <a:off x="4699548" y="1427656"/>
            <a:ext cx="924635" cy="95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O:\받은파일함\캡처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60" r="14819"/>
          <a:stretch/>
        </p:blipFill>
        <p:spPr bwMode="auto">
          <a:xfrm>
            <a:off x="-3068" y="467310"/>
            <a:ext cx="9147067" cy="5697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401345" y="1044047"/>
            <a:ext cx="4411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smtClean="0">
                <a:solidFill>
                  <a:srgbClr val="FF0000"/>
                </a:solidFill>
              </a:rPr>
              <a:t>③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7812360" y="1284728"/>
            <a:ext cx="1103661" cy="34407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Picture 3" descr="O:\받은파일함\hand-pointing-to-left-directio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59" t="26463" r="40909" b="49021"/>
          <a:stretch/>
        </p:blipFill>
        <p:spPr bwMode="auto">
          <a:xfrm rot="2355046">
            <a:off x="7020271" y="1451758"/>
            <a:ext cx="924635" cy="95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987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45</Words>
  <Application>Microsoft Office PowerPoint</Application>
  <PresentationFormat>화면 슬라이드 쇼(4:3)</PresentationFormat>
  <Paragraphs>7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kosaf</cp:lastModifiedBy>
  <cp:revision>13</cp:revision>
  <dcterms:created xsi:type="dcterms:W3CDTF">2006-10-05T04:04:58Z</dcterms:created>
  <dcterms:modified xsi:type="dcterms:W3CDTF">2018-05-08T04:46:22Z</dcterms:modified>
</cp:coreProperties>
</file>